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ry Adamsson" initials="JA" lastIdx="1" clrIdx="0">
    <p:extLst>
      <p:ext uri="{19B8F6BF-5375-455C-9EA6-DF929625EA0E}">
        <p15:presenceInfo xmlns:p15="http://schemas.microsoft.com/office/powerpoint/2012/main" userId="S-1-5-21-861567501-1035525444-1801674531-66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110" d="100"/>
          <a:sy n="110" d="100"/>
        </p:scale>
        <p:origin x="131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83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29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15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3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24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7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38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8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0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2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3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xagon 5"/>
          <p:cNvSpPr/>
          <p:nvPr/>
        </p:nvSpPr>
        <p:spPr>
          <a:xfrm>
            <a:off x="1509325" y="198562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/>
          <p:cNvSpPr/>
          <p:nvPr/>
        </p:nvSpPr>
        <p:spPr>
          <a:xfrm>
            <a:off x="1511850" y="2417673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>
            <a:off x="1905770" y="219804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/>
        </p:nvSpPr>
        <p:spPr>
          <a:xfrm>
            <a:off x="1903772" y="1769601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/>
          <p:cNvSpPr/>
          <p:nvPr/>
        </p:nvSpPr>
        <p:spPr>
          <a:xfrm>
            <a:off x="1110688" y="220525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xagon 10"/>
          <p:cNvSpPr/>
          <p:nvPr/>
        </p:nvSpPr>
        <p:spPr>
          <a:xfrm>
            <a:off x="1110688" y="176599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xagon 11"/>
          <p:cNvSpPr/>
          <p:nvPr/>
        </p:nvSpPr>
        <p:spPr>
          <a:xfrm>
            <a:off x="1511850" y="155357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xagon 12"/>
          <p:cNvSpPr/>
          <p:nvPr/>
        </p:nvSpPr>
        <p:spPr>
          <a:xfrm>
            <a:off x="6471828" y="268191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Hexagon 13"/>
          <p:cNvSpPr/>
          <p:nvPr/>
        </p:nvSpPr>
        <p:spPr>
          <a:xfrm>
            <a:off x="6471828" y="310457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xagon 14"/>
          <p:cNvSpPr/>
          <p:nvPr/>
        </p:nvSpPr>
        <p:spPr>
          <a:xfrm>
            <a:off x="6876972" y="2893939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xagon 15"/>
          <p:cNvSpPr/>
          <p:nvPr/>
        </p:nvSpPr>
        <p:spPr>
          <a:xfrm>
            <a:off x="6858581" y="246589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xagon 16"/>
          <p:cNvSpPr/>
          <p:nvPr/>
        </p:nvSpPr>
        <p:spPr>
          <a:xfrm>
            <a:off x="6072484" y="289329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xagon 17"/>
          <p:cNvSpPr/>
          <p:nvPr/>
        </p:nvSpPr>
        <p:spPr>
          <a:xfrm>
            <a:off x="6072484" y="246124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xagon 18"/>
          <p:cNvSpPr/>
          <p:nvPr/>
        </p:nvSpPr>
        <p:spPr>
          <a:xfrm>
            <a:off x="6474353" y="224986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xagon 19"/>
          <p:cNvSpPr/>
          <p:nvPr/>
        </p:nvSpPr>
        <p:spPr>
          <a:xfrm>
            <a:off x="6082410" y="202919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Hexagon 20"/>
          <p:cNvSpPr/>
          <p:nvPr/>
        </p:nvSpPr>
        <p:spPr>
          <a:xfrm>
            <a:off x="6471828" y="182181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xagon 21"/>
          <p:cNvSpPr/>
          <p:nvPr/>
        </p:nvSpPr>
        <p:spPr>
          <a:xfrm>
            <a:off x="6860324" y="203475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exagon 22"/>
          <p:cNvSpPr/>
          <p:nvPr/>
        </p:nvSpPr>
        <p:spPr>
          <a:xfrm>
            <a:off x="7253373" y="224187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Hexagon 23"/>
          <p:cNvSpPr/>
          <p:nvPr/>
        </p:nvSpPr>
        <p:spPr>
          <a:xfrm>
            <a:off x="7263916" y="267327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Hexagon 24"/>
          <p:cNvSpPr/>
          <p:nvPr/>
        </p:nvSpPr>
        <p:spPr>
          <a:xfrm>
            <a:off x="7263916" y="309119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Hexagon 25"/>
          <p:cNvSpPr/>
          <p:nvPr/>
        </p:nvSpPr>
        <p:spPr>
          <a:xfrm>
            <a:off x="6873293" y="331660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Hexagon 26"/>
          <p:cNvSpPr/>
          <p:nvPr/>
        </p:nvSpPr>
        <p:spPr>
          <a:xfrm>
            <a:off x="6862602" y="160444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Hexagon 27"/>
          <p:cNvSpPr/>
          <p:nvPr/>
        </p:nvSpPr>
        <p:spPr>
          <a:xfrm>
            <a:off x="7246313" y="1810051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Hexagon 28"/>
          <p:cNvSpPr/>
          <p:nvPr/>
        </p:nvSpPr>
        <p:spPr>
          <a:xfrm>
            <a:off x="7648164" y="203932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Hexagon 29"/>
          <p:cNvSpPr/>
          <p:nvPr/>
        </p:nvSpPr>
        <p:spPr>
          <a:xfrm>
            <a:off x="7657967" y="244355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Hexagon 30"/>
          <p:cNvSpPr/>
          <p:nvPr/>
        </p:nvSpPr>
        <p:spPr>
          <a:xfrm>
            <a:off x="7661646" y="287111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Hexagon 33"/>
          <p:cNvSpPr/>
          <p:nvPr/>
        </p:nvSpPr>
        <p:spPr>
          <a:xfrm>
            <a:off x="4186087" y="157421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Hexagon 34"/>
          <p:cNvSpPr/>
          <p:nvPr/>
        </p:nvSpPr>
        <p:spPr>
          <a:xfrm>
            <a:off x="4190230" y="200273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Hexagon 35"/>
          <p:cNvSpPr/>
          <p:nvPr/>
        </p:nvSpPr>
        <p:spPr>
          <a:xfrm>
            <a:off x="4186087" y="243126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xagon 36"/>
          <p:cNvSpPr/>
          <p:nvPr/>
        </p:nvSpPr>
        <p:spPr>
          <a:xfrm>
            <a:off x="4186087" y="285979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Hexagon 37"/>
          <p:cNvSpPr/>
          <p:nvPr/>
        </p:nvSpPr>
        <p:spPr>
          <a:xfrm>
            <a:off x="4197220" y="328832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Hexagon 38"/>
          <p:cNvSpPr/>
          <p:nvPr/>
        </p:nvSpPr>
        <p:spPr>
          <a:xfrm>
            <a:off x="4194257" y="371685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Hexagon 39"/>
          <p:cNvSpPr/>
          <p:nvPr/>
        </p:nvSpPr>
        <p:spPr>
          <a:xfrm>
            <a:off x="4194257" y="414537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Hexagon 40"/>
          <p:cNvSpPr/>
          <p:nvPr/>
        </p:nvSpPr>
        <p:spPr>
          <a:xfrm>
            <a:off x="4194257" y="457390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Hexagon 41"/>
          <p:cNvSpPr/>
          <p:nvPr/>
        </p:nvSpPr>
        <p:spPr>
          <a:xfrm>
            <a:off x="4194257" y="4994179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ruta 2"/>
          <p:cNvSpPr txBox="1"/>
          <p:nvPr/>
        </p:nvSpPr>
        <p:spPr>
          <a:xfrm>
            <a:off x="690555" y="115321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  </a:t>
            </a:r>
            <a:r>
              <a:rPr lang="sv-SE" dirty="0" smtClean="0">
                <a:solidFill>
                  <a:srgbClr val="FF0000"/>
                </a:solidFill>
              </a:rPr>
              <a:t>HE </a:t>
            </a:r>
            <a:r>
              <a:rPr lang="sv-SE" dirty="0" err="1" smtClean="0">
                <a:solidFill>
                  <a:srgbClr val="FF0000"/>
                </a:solidFill>
              </a:rPr>
              <a:t>concentration</a:t>
            </a:r>
            <a:r>
              <a:rPr lang="sv-SE" dirty="0" smtClean="0">
                <a:solidFill>
                  <a:srgbClr val="FF0000"/>
                </a:solidFill>
              </a:rPr>
              <a:t> 12 FP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5" name="textruta 4"/>
          <p:cNvSpPr txBox="1"/>
          <p:nvPr/>
        </p:nvSpPr>
        <p:spPr>
          <a:xfrm>
            <a:off x="3841958" y="1169582"/>
            <a:ext cx="1356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Barrage</a:t>
            </a:r>
            <a:r>
              <a:rPr lang="sv-SE" dirty="0" smtClean="0">
                <a:solidFill>
                  <a:srgbClr val="FF0000"/>
                </a:solidFill>
              </a:rPr>
              <a:t> 8 FP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6272928" y="1235095"/>
            <a:ext cx="188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Harrassment</a:t>
            </a:r>
            <a:r>
              <a:rPr lang="sv-SE" dirty="0" smtClean="0">
                <a:solidFill>
                  <a:srgbClr val="FF0000"/>
                </a:solidFill>
              </a:rPr>
              <a:t> 4 FP</a:t>
            </a:r>
            <a:r>
              <a:rPr lang="sv-SE" dirty="0" smtClean="0"/>
              <a:t> </a:t>
            </a:r>
            <a:endParaRPr lang="sv-SE" dirty="0"/>
          </a:p>
        </p:txBody>
      </p:sp>
      <p:sp>
        <p:nvSpPr>
          <p:cNvPr id="44" name="textruta 43"/>
          <p:cNvSpPr txBox="1"/>
          <p:nvPr/>
        </p:nvSpPr>
        <p:spPr>
          <a:xfrm>
            <a:off x="2981177" y="210345"/>
            <a:ext cx="29138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400" dirty="0" smtClean="0"/>
              <a:t>70 mm OBA</a:t>
            </a:r>
            <a:endParaRPr lang="sv-SE" sz="4400" dirty="0"/>
          </a:p>
        </p:txBody>
      </p:sp>
      <p:sp>
        <p:nvSpPr>
          <p:cNvPr id="45" name="textruta 44"/>
          <p:cNvSpPr txBox="1"/>
          <p:nvPr/>
        </p:nvSpPr>
        <p:spPr>
          <a:xfrm>
            <a:off x="440079" y="3332709"/>
            <a:ext cx="1219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Orig DR</a:t>
            </a:r>
          </a:p>
          <a:p>
            <a:r>
              <a:rPr lang="sv-SE" dirty="0" smtClean="0"/>
              <a:t>    </a:t>
            </a:r>
          </a:p>
          <a:p>
            <a:r>
              <a:rPr lang="sv-SE" dirty="0"/>
              <a:t> </a:t>
            </a:r>
            <a:r>
              <a:rPr lang="sv-SE" dirty="0" smtClean="0"/>
              <a:t>      2</a:t>
            </a:r>
          </a:p>
          <a:p>
            <a:r>
              <a:rPr lang="sv-SE" dirty="0" smtClean="0"/>
              <a:t>      </a:t>
            </a:r>
            <a:endParaRPr lang="sv-SE" dirty="0"/>
          </a:p>
        </p:txBody>
      </p:sp>
      <p:sp>
        <p:nvSpPr>
          <p:cNvPr id="48" name="textruta 47"/>
          <p:cNvSpPr txBox="1"/>
          <p:nvPr/>
        </p:nvSpPr>
        <p:spPr>
          <a:xfrm>
            <a:off x="1520864" y="3303164"/>
            <a:ext cx="2126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Second </a:t>
            </a:r>
            <a:r>
              <a:rPr lang="sv-SE" dirty="0" err="1" smtClean="0">
                <a:solidFill>
                  <a:srgbClr val="FF0000"/>
                </a:solidFill>
              </a:rPr>
              <a:t>Rubble</a:t>
            </a:r>
            <a:r>
              <a:rPr lang="sv-SE" dirty="0" smtClean="0">
                <a:solidFill>
                  <a:srgbClr val="FF0000"/>
                </a:solidFill>
              </a:rPr>
              <a:t> dr</a:t>
            </a:r>
          </a:p>
          <a:p>
            <a:r>
              <a:rPr lang="sv-SE" dirty="0" smtClean="0">
                <a:solidFill>
                  <a:srgbClr val="663300"/>
                </a:solidFill>
              </a:rPr>
              <a:t>Wood</a:t>
            </a:r>
            <a:r>
              <a:rPr lang="sv-SE" dirty="0" smtClean="0"/>
              <a:t>   </a:t>
            </a:r>
            <a:r>
              <a:rPr lang="sv-S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Stone</a:t>
            </a:r>
          </a:p>
          <a:p>
            <a:r>
              <a:rPr lang="sv-SE" dirty="0" smtClean="0"/>
              <a:t>     1          -  </a:t>
            </a:r>
          </a:p>
          <a:p>
            <a:r>
              <a:rPr lang="sv-SE" dirty="0" smtClean="0"/>
              <a:t>     </a:t>
            </a:r>
            <a:endParaRPr lang="sv-SE" dirty="0"/>
          </a:p>
        </p:txBody>
      </p:sp>
      <p:sp>
        <p:nvSpPr>
          <p:cNvPr id="2" name="textruta 1"/>
          <p:cNvSpPr txBox="1"/>
          <p:nvPr/>
        </p:nvSpPr>
        <p:spPr>
          <a:xfrm>
            <a:off x="5796136" y="4293096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Original DR 2 </a:t>
            </a:r>
            <a:r>
              <a:rPr lang="sv-SE" dirty="0" err="1" smtClean="0"/>
              <a:t>eliminates</a:t>
            </a:r>
            <a:r>
              <a:rPr lang="sv-SE" dirty="0" smtClean="0"/>
              <a:t> (3reduces) </a:t>
            </a:r>
            <a:r>
              <a:rPr lang="sv-SE" dirty="0" err="1" smtClean="0"/>
              <a:t>minefield</a:t>
            </a:r>
            <a:r>
              <a:rPr lang="sv-SE" dirty="0" smtClean="0"/>
              <a:t>  and wire</a:t>
            </a:r>
            <a:endParaRPr lang="sv-SE" dirty="0"/>
          </a:p>
        </p:txBody>
      </p:sp>
      <p:sp>
        <p:nvSpPr>
          <p:cNvPr id="4" name="textruta 3"/>
          <p:cNvSpPr txBox="1"/>
          <p:nvPr/>
        </p:nvSpPr>
        <p:spPr>
          <a:xfrm>
            <a:off x="1187624" y="5445224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CH 24 FP</a:t>
            </a:r>
          </a:p>
          <a:p>
            <a:r>
              <a:rPr lang="sv-SE" dirty="0" smtClean="0"/>
              <a:t>= 3 KIA</a:t>
            </a:r>
            <a:endParaRPr lang="sv-SE" dirty="0"/>
          </a:p>
        </p:txBody>
      </p:sp>
      <p:pic>
        <p:nvPicPr>
          <p:cNvPr id="46" name="Bildobjekt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509" y="161047"/>
            <a:ext cx="705688" cy="670404"/>
          </a:xfrm>
          <a:prstGeom prst="rect">
            <a:avLst/>
          </a:prstGeom>
        </p:spPr>
      </p:pic>
      <p:pic>
        <p:nvPicPr>
          <p:cNvPr id="49" name="Bildobjekt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633" y="155139"/>
            <a:ext cx="705688" cy="67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590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45</Words>
  <Application>Microsoft Office PowerPoint</Application>
  <PresentationFormat>Bildspel på skärmen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PowerPoint-presentation</vt:lpstr>
    </vt:vector>
  </TitlesOfParts>
  <Company>Blekinge Tekniska Högskola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Adamsson</dc:creator>
  <cp:lastModifiedBy>Jerry Adamsson</cp:lastModifiedBy>
  <cp:revision>12</cp:revision>
  <cp:lastPrinted>2016-04-12T13:50:57Z</cp:lastPrinted>
  <dcterms:created xsi:type="dcterms:W3CDTF">2016-04-11T13:09:01Z</dcterms:created>
  <dcterms:modified xsi:type="dcterms:W3CDTF">2016-04-18T13:07:56Z</dcterms:modified>
</cp:coreProperties>
</file>