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Jerry Adamsson" initials="JA" lastIdx="1" clrIdx="0">
    <p:extLst>
      <p:ext uri="{19B8F6BF-5375-455C-9EA6-DF929625EA0E}">
        <p15:presenceInfo xmlns:p15="http://schemas.microsoft.com/office/powerpoint/2012/main" userId="S-1-5-21-861567501-1035525444-1801674531-6671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87" autoAdjust="0"/>
    <p:restoredTop sz="94629" autoAdjust="0"/>
  </p:normalViewPr>
  <p:slideViewPr>
    <p:cSldViewPr>
      <p:cViewPr varScale="1">
        <p:scale>
          <a:sx n="110" d="100"/>
          <a:sy n="110" d="100"/>
        </p:scale>
        <p:origin x="1314" y="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commentAuthors" Target="commentAuthors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27F72-F054-4F8F-87FE-7A4D42B40874}" type="datetimeFigureOut">
              <a:rPr lang="en-US" smtClean="0"/>
              <a:t>4/18/2016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E72971-F4A9-41D8-8964-F1800235ED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23835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27F72-F054-4F8F-87FE-7A4D42B40874}" type="datetimeFigureOut">
              <a:rPr lang="en-US" smtClean="0"/>
              <a:t>4/18/2016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E72971-F4A9-41D8-8964-F1800235ED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59295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27F72-F054-4F8F-87FE-7A4D42B40874}" type="datetimeFigureOut">
              <a:rPr lang="en-US" smtClean="0"/>
              <a:t>4/18/2016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E72971-F4A9-41D8-8964-F1800235ED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36159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27F72-F054-4F8F-87FE-7A4D42B40874}" type="datetimeFigureOut">
              <a:rPr lang="en-US" smtClean="0"/>
              <a:t>4/18/2016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E72971-F4A9-41D8-8964-F1800235ED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64359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27F72-F054-4F8F-87FE-7A4D42B40874}" type="datetimeFigureOut">
              <a:rPr lang="en-US" smtClean="0"/>
              <a:t>4/18/2016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E72971-F4A9-41D8-8964-F1800235ED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68245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27F72-F054-4F8F-87FE-7A4D42B40874}" type="datetimeFigureOut">
              <a:rPr lang="en-US" smtClean="0"/>
              <a:t>4/18/2016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E72971-F4A9-41D8-8964-F1800235ED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10741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27F72-F054-4F8F-87FE-7A4D42B40874}" type="datetimeFigureOut">
              <a:rPr lang="en-US" smtClean="0"/>
              <a:t>4/18/2016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E72971-F4A9-41D8-8964-F1800235ED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23389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27F72-F054-4F8F-87FE-7A4D42B40874}" type="datetimeFigureOut">
              <a:rPr lang="en-US" smtClean="0"/>
              <a:t>4/18/2016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E72971-F4A9-41D8-8964-F1800235ED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35803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27F72-F054-4F8F-87FE-7A4D42B40874}" type="datetimeFigureOut">
              <a:rPr lang="en-US" smtClean="0"/>
              <a:t>4/18/2016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E72971-F4A9-41D8-8964-F1800235ED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36708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27F72-F054-4F8F-87FE-7A4D42B40874}" type="datetimeFigureOut">
              <a:rPr lang="en-US" smtClean="0"/>
              <a:t>4/18/2016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E72971-F4A9-41D8-8964-F1800235ED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76024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27F72-F054-4F8F-87FE-7A4D42B40874}" type="datetimeFigureOut">
              <a:rPr lang="en-US" smtClean="0"/>
              <a:t>4/18/2016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E72971-F4A9-41D8-8964-F1800235ED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76236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327F72-F054-4F8F-87FE-7A4D42B40874}" type="datetimeFigureOut">
              <a:rPr lang="en-US" smtClean="0"/>
              <a:t>4/18/2016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E72971-F4A9-41D8-8964-F1800235ED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98310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Hexagon 12"/>
          <p:cNvSpPr/>
          <p:nvPr/>
        </p:nvSpPr>
        <p:spPr>
          <a:xfrm>
            <a:off x="4222503" y="3364982"/>
            <a:ext cx="504056" cy="432048"/>
          </a:xfrm>
          <a:prstGeom prst="hexagon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Hexagon 14"/>
          <p:cNvSpPr/>
          <p:nvPr/>
        </p:nvSpPr>
        <p:spPr>
          <a:xfrm>
            <a:off x="4626931" y="3577397"/>
            <a:ext cx="504056" cy="432048"/>
          </a:xfrm>
          <a:prstGeom prst="hexagon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Hexagon 15"/>
          <p:cNvSpPr/>
          <p:nvPr/>
        </p:nvSpPr>
        <p:spPr>
          <a:xfrm>
            <a:off x="4609256" y="3148958"/>
            <a:ext cx="504056" cy="432048"/>
          </a:xfrm>
          <a:prstGeom prst="hexagon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Hexagon 17"/>
          <p:cNvSpPr/>
          <p:nvPr/>
        </p:nvSpPr>
        <p:spPr>
          <a:xfrm>
            <a:off x="3823159" y="3144314"/>
            <a:ext cx="504056" cy="432048"/>
          </a:xfrm>
          <a:prstGeom prst="hexagon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Hexagon 18"/>
          <p:cNvSpPr/>
          <p:nvPr/>
        </p:nvSpPr>
        <p:spPr>
          <a:xfrm>
            <a:off x="4225028" y="2932934"/>
            <a:ext cx="504056" cy="432048"/>
          </a:xfrm>
          <a:prstGeom prst="hexagon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Hexagon 19"/>
          <p:cNvSpPr/>
          <p:nvPr/>
        </p:nvSpPr>
        <p:spPr>
          <a:xfrm>
            <a:off x="3833085" y="2712266"/>
            <a:ext cx="504056" cy="432048"/>
          </a:xfrm>
          <a:prstGeom prst="hexagon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Hexagon 20"/>
          <p:cNvSpPr/>
          <p:nvPr/>
        </p:nvSpPr>
        <p:spPr>
          <a:xfrm>
            <a:off x="4222503" y="2504885"/>
            <a:ext cx="504056" cy="432048"/>
          </a:xfrm>
          <a:prstGeom prst="hexagon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Hexagon 21"/>
          <p:cNvSpPr/>
          <p:nvPr/>
        </p:nvSpPr>
        <p:spPr>
          <a:xfrm>
            <a:off x="4610999" y="2717822"/>
            <a:ext cx="504056" cy="432048"/>
          </a:xfrm>
          <a:prstGeom prst="hexagon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Hexagon 22"/>
          <p:cNvSpPr/>
          <p:nvPr/>
        </p:nvSpPr>
        <p:spPr>
          <a:xfrm>
            <a:off x="5004048" y="2924944"/>
            <a:ext cx="504056" cy="432048"/>
          </a:xfrm>
          <a:prstGeom prst="hexagon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Hexagon 23"/>
          <p:cNvSpPr/>
          <p:nvPr/>
        </p:nvSpPr>
        <p:spPr>
          <a:xfrm>
            <a:off x="5014591" y="3356340"/>
            <a:ext cx="504056" cy="432048"/>
          </a:xfrm>
          <a:prstGeom prst="hexagon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Hexagon 26"/>
          <p:cNvSpPr/>
          <p:nvPr/>
        </p:nvSpPr>
        <p:spPr>
          <a:xfrm>
            <a:off x="4613277" y="2287516"/>
            <a:ext cx="504056" cy="432048"/>
          </a:xfrm>
          <a:prstGeom prst="hexagon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Hexagon 27"/>
          <p:cNvSpPr/>
          <p:nvPr/>
        </p:nvSpPr>
        <p:spPr>
          <a:xfrm>
            <a:off x="4996988" y="2493119"/>
            <a:ext cx="504056" cy="432048"/>
          </a:xfrm>
          <a:prstGeom prst="hexagon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Hexagon 28"/>
          <p:cNvSpPr/>
          <p:nvPr/>
        </p:nvSpPr>
        <p:spPr>
          <a:xfrm>
            <a:off x="5398839" y="2722396"/>
            <a:ext cx="504056" cy="432048"/>
          </a:xfrm>
          <a:prstGeom prst="hexagon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Hexagon 29"/>
          <p:cNvSpPr/>
          <p:nvPr/>
        </p:nvSpPr>
        <p:spPr>
          <a:xfrm>
            <a:off x="5408642" y="3126626"/>
            <a:ext cx="504056" cy="432048"/>
          </a:xfrm>
          <a:prstGeom prst="hexagon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textruta 43"/>
          <p:cNvSpPr txBox="1"/>
          <p:nvPr/>
        </p:nvSpPr>
        <p:spPr>
          <a:xfrm>
            <a:off x="2488461" y="200114"/>
            <a:ext cx="427694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4400" dirty="0" smtClean="0"/>
              <a:t>200 mm </a:t>
            </a:r>
            <a:r>
              <a:rPr lang="sv-SE" sz="4400" dirty="0" err="1" smtClean="0"/>
              <a:t>Katyusha</a:t>
            </a:r>
            <a:endParaRPr lang="sv-SE" sz="4400" dirty="0"/>
          </a:p>
        </p:txBody>
      </p:sp>
      <p:sp>
        <p:nvSpPr>
          <p:cNvPr id="45" name="textruta 44"/>
          <p:cNvSpPr txBox="1"/>
          <p:nvPr/>
        </p:nvSpPr>
        <p:spPr>
          <a:xfrm>
            <a:off x="447026" y="3319053"/>
            <a:ext cx="1219672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 smtClean="0">
                <a:solidFill>
                  <a:srgbClr val="FF0000"/>
                </a:solidFill>
              </a:rPr>
              <a:t>Orig DR</a:t>
            </a:r>
          </a:p>
          <a:p>
            <a:r>
              <a:rPr lang="sv-SE" dirty="0" smtClean="0"/>
              <a:t>     </a:t>
            </a:r>
          </a:p>
          <a:p>
            <a:r>
              <a:rPr lang="sv-SE" dirty="0"/>
              <a:t> </a:t>
            </a:r>
            <a:r>
              <a:rPr lang="sv-SE" dirty="0" smtClean="0"/>
              <a:t>     2</a:t>
            </a:r>
          </a:p>
          <a:p>
            <a:r>
              <a:rPr lang="sv-SE" dirty="0" smtClean="0"/>
              <a:t>      3</a:t>
            </a:r>
          </a:p>
          <a:p>
            <a:r>
              <a:rPr lang="sv-SE" dirty="0" smtClean="0"/>
              <a:t>      4</a:t>
            </a:r>
          </a:p>
          <a:p>
            <a:r>
              <a:rPr lang="sv-SE" dirty="0" smtClean="0"/>
              <a:t>      5</a:t>
            </a:r>
          </a:p>
          <a:p>
            <a:r>
              <a:rPr lang="sv-SE" dirty="0" smtClean="0"/>
              <a:t>      6</a:t>
            </a:r>
            <a:endParaRPr lang="sv-SE" dirty="0"/>
          </a:p>
        </p:txBody>
      </p:sp>
      <p:sp>
        <p:nvSpPr>
          <p:cNvPr id="48" name="textruta 47"/>
          <p:cNvSpPr txBox="1"/>
          <p:nvPr/>
        </p:nvSpPr>
        <p:spPr>
          <a:xfrm>
            <a:off x="1520864" y="3303164"/>
            <a:ext cx="2126571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 smtClean="0">
                <a:solidFill>
                  <a:srgbClr val="FF0000"/>
                </a:solidFill>
              </a:rPr>
              <a:t>Second </a:t>
            </a:r>
            <a:r>
              <a:rPr lang="sv-SE" dirty="0" err="1" smtClean="0">
                <a:solidFill>
                  <a:srgbClr val="FF0000"/>
                </a:solidFill>
              </a:rPr>
              <a:t>Rubble</a:t>
            </a:r>
            <a:r>
              <a:rPr lang="sv-SE" dirty="0" smtClean="0">
                <a:solidFill>
                  <a:srgbClr val="FF0000"/>
                </a:solidFill>
              </a:rPr>
              <a:t> dr</a:t>
            </a:r>
          </a:p>
          <a:p>
            <a:r>
              <a:rPr lang="sv-SE" dirty="0" smtClean="0">
                <a:solidFill>
                  <a:srgbClr val="663300"/>
                </a:solidFill>
              </a:rPr>
              <a:t>Wood</a:t>
            </a:r>
            <a:r>
              <a:rPr lang="sv-SE" dirty="0" smtClean="0"/>
              <a:t>   </a:t>
            </a:r>
            <a:r>
              <a:rPr lang="sv-SE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Stone</a:t>
            </a:r>
          </a:p>
          <a:p>
            <a:r>
              <a:rPr lang="sv-SE" dirty="0" smtClean="0"/>
              <a:t>     1-5          1-4  </a:t>
            </a:r>
          </a:p>
          <a:p>
            <a:r>
              <a:rPr lang="sv-SE" dirty="0" smtClean="0"/>
              <a:t>     1-4          1-3</a:t>
            </a:r>
          </a:p>
          <a:p>
            <a:r>
              <a:rPr lang="sv-SE" dirty="0" smtClean="0"/>
              <a:t>     1-3          1-2</a:t>
            </a:r>
          </a:p>
          <a:p>
            <a:r>
              <a:rPr lang="sv-SE" dirty="0" smtClean="0"/>
              <a:t>     1-2          1</a:t>
            </a:r>
          </a:p>
          <a:p>
            <a:r>
              <a:rPr lang="sv-SE" dirty="0" smtClean="0"/>
              <a:t>     1</a:t>
            </a:r>
            <a:endParaRPr lang="sv-SE" dirty="0"/>
          </a:p>
        </p:txBody>
      </p:sp>
      <p:sp>
        <p:nvSpPr>
          <p:cNvPr id="2" name="textruta 1"/>
          <p:cNvSpPr txBox="1"/>
          <p:nvPr/>
        </p:nvSpPr>
        <p:spPr>
          <a:xfrm>
            <a:off x="5796136" y="4293096"/>
            <a:ext cx="252028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 smtClean="0"/>
              <a:t>Original DR 2-6 </a:t>
            </a:r>
            <a:r>
              <a:rPr lang="sv-SE" dirty="0" err="1" smtClean="0"/>
              <a:t>eliminates</a:t>
            </a:r>
            <a:r>
              <a:rPr lang="sv-SE" dirty="0" smtClean="0"/>
              <a:t> (7 </a:t>
            </a:r>
            <a:r>
              <a:rPr lang="sv-SE" dirty="0" err="1" smtClean="0"/>
              <a:t>reduces</a:t>
            </a:r>
            <a:r>
              <a:rPr lang="sv-SE" dirty="0" smtClean="0"/>
              <a:t>) </a:t>
            </a:r>
            <a:r>
              <a:rPr lang="sv-SE" dirty="0" err="1" smtClean="0"/>
              <a:t>minefield</a:t>
            </a:r>
            <a:r>
              <a:rPr lang="sv-SE" dirty="0" smtClean="0"/>
              <a:t>  and wire</a:t>
            </a:r>
            <a:endParaRPr lang="sv-SE" dirty="0"/>
          </a:p>
        </p:txBody>
      </p:sp>
      <p:sp>
        <p:nvSpPr>
          <p:cNvPr id="4" name="textruta 3"/>
          <p:cNvSpPr txBox="1"/>
          <p:nvPr/>
        </p:nvSpPr>
        <p:spPr>
          <a:xfrm>
            <a:off x="1187624" y="5445224"/>
            <a:ext cx="122020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 smtClean="0">
                <a:solidFill>
                  <a:srgbClr val="FF0000"/>
                </a:solidFill>
              </a:rPr>
              <a:t>CH 36 FP</a:t>
            </a:r>
          </a:p>
          <a:p>
            <a:r>
              <a:rPr lang="sv-SE" dirty="0" smtClean="0"/>
              <a:t> -4 </a:t>
            </a:r>
          </a:p>
          <a:p>
            <a:r>
              <a:rPr lang="sv-SE" dirty="0" smtClean="0"/>
              <a:t>= 7 KIA</a:t>
            </a:r>
            <a:endParaRPr lang="sv-SE" dirty="0"/>
          </a:p>
        </p:txBody>
      </p:sp>
      <p:sp>
        <p:nvSpPr>
          <p:cNvPr id="46" name="Hexagon 20"/>
          <p:cNvSpPr/>
          <p:nvPr/>
        </p:nvSpPr>
        <p:spPr>
          <a:xfrm>
            <a:off x="3825169" y="2275012"/>
            <a:ext cx="504056" cy="432048"/>
          </a:xfrm>
          <a:prstGeom prst="hexagon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Hexagon 20"/>
          <p:cNvSpPr/>
          <p:nvPr/>
        </p:nvSpPr>
        <p:spPr>
          <a:xfrm>
            <a:off x="5393469" y="2295275"/>
            <a:ext cx="504056" cy="432048"/>
          </a:xfrm>
          <a:prstGeom prst="hexagon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Hexagon 26"/>
          <p:cNvSpPr/>
          <p:nvPr/>
        </p:nvSpPr>
        <p:spPr>
          <a:xfrm>
            <a:off x="4615655" y="1855468"/>
            <a:ext cx="504056" cy="432048"/>
          </a:xfrm>
          <a:prstGeom prst="hexagon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Hexagon 26"/>
          <p:cNvSpPr/>
          <p:nvPr/>
        </p:nvSpPr>
        <p:spPr>
          <a:xfrm>
            <a:off x="4220412" y="2070903"/>
            <a:ext cx="504056" cy="432048"/>
          </a:xfrm>
          <a:prstGeom prst="hexagon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Hexagon 26"/>
          <p:cNvSpPr/>
          <p:nvPr/>
        </p:nvSpPr>
        <p:spPr>
          <a:xfrm>
            <a:off x="5002134" y="2065561"/>
            <a:ext cx="504056" cy="432048"/>
          </a:xfrm>
          <a:prstGeom prst="hexagon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textruta 31"/>
          <p:cNvSpPr txBox="1"/>
          <p:nvPr/>
        </p:nvSpPr>
        <p:spPr>
          <a:xfrm>
            <a:off x="4264306" y="1373785"/>
            <a:ext cx="10054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dirty="0" smtClean="0">
                <a:solidFill>
                  <a:srgbClr val="FF0000"/>
                </a:solidFill>
              </a:rPr>
              <a:t>HE 36 FP</a:t>
            </a:r>
            <a:endParaRPr lang="sv-SE" dirty="0">
              <a:solidFill>
                <a:srgbClr val="FF0000"/>
              </a:solidFill>
            </a:endParaRPr>
          </a:p>
        </p:txBody>
      </p:sp>
      <p:pic>
        <p:nvPicPr>
          <p:cNvPr id="31" name="Bildobjekt 3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4012" y="188640"/>
            <a:ext cx="705688" cy="670404"/>
          </a:xfrm>
          <a:prstGeom prst="rect">
            <a:avLst/>
          </a:prstGeom>
        </p:spPr>
      </p:pic>
      <p:pic>
        <p:nvPicPr>
          <p:cNvPr id="33" name="Bildobjekt 3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1318" y="188640"/>
            <a:ext cx="705688" cy="6704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159019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46</TotalTime>
  <Words>58</Words>
  <Application>Microsoft Office PowerPoint</Application>
  <PresentationFormat>Bildspel på skärmen (4:3)</PresentationFormat>
  <Paragraphs>20</Paragraphs>
  <Slides>1</Slides>
  <Notes>0</Notes>
  <HiddenSlides>0</HiddenSlides>
  <MMClips>0</MMClips>
  <ScaleCrop>false</ScaleCrop>
  <HeadingPairs>
    <vt:vector size="6" baseType="variant">
      <vt:variant>
        <vt:lpstr>Använt teckensnitt</vt:lpstr>
      </vt:variant>
      <vt:variant>
        <vt:i4>2</vt:i4>
      </vt:variant>
      <vt:variant>
        <vt:lpstr>Tema</vt:lpstr>
      </vt:variant>
      <vt:variant>
        <vt:i4>1</vt:i4>
      </vt:variant>
      <vt:variant>
        <vt:lpstr>Bildrubriker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PowerPoint-presentation</vt:lpstr>
    </vt:vector>
  </TitlesOfParts>
  <Company>Blekinge Tekniska Högskola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Jerry Adamsson</dc:creator>
  <cp:lastModifiedBy>Jerry Adamsson</cp:lastModifiedBy>
  <cp:revision>19</cp:revision>
  <cp:lastPrinted>2016-04-12T13:50:57Z</cp:lastPrinted>
  <dcterms:created xsi:type="dcterms:W3CDTF">2016-04-11T13:09:01Z</dcterms:created>
  <dcterms:modified xsi:type="dcterms:W3CDTF">2016-04-18T13:14:13Z</dcterms:modified>
</cp:coreProperties>
</file>