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Adamsson" initials="JA" lastIdx="1" clrIdx="0">
    <p:extLst>
      <p:ext uri="{19B8F6BF-5375-455C-9EA6-DF929625EA0E}">
        <p15:presenceInfo xmlns:p15="http://schemas.microsoft.com/office/powerpoint/2012/main" userId="S-1-5-21-861567501-1035525444-1801674531-66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3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8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1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3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2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3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3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xagon 5"/>
          <p:cNvSpPr/>
          <p:nvPr/>
        </p:nvSpPr>
        <p:spPr>
          <a:xfrm>
            <a:off x="1509325" y="198562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>
            <a:off x="1511850" y="2417673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1905770" y="219804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>
            <a:off x="1903772" y="176960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1110688" y="22052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/>
        </p:nvSpPr>
        <p:spPr>
          <a:xfrm>
            <a:off x="1110688" y="17659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/>
          <p:cNvSpPr/>
          <p:nvPr/>
        </p:nvSpPr>
        <p:spPr>
          <a:xfrm>
            <a:off x="1511850" y="155357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/>
          <p:cNvSpPr/>
          <p:nvPr/>
        </p:nvSpPr>
        <p:spPr>
          <a:xfrm>
            <a:off x="6471828" y="268191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/>
          <p:cNvSpPr/>
          <p:nvPr/>
        </p:nvSpPr>
        <p:spPr>
          <a:xfrm>
            <a:off x="6474353" y="311396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/>
          <p:cNvSpPr/>
          <p:nvPr/>
        </p:nvSpPr>
        <p:spPr>
          <a:xfrm>
            <a:off x="6876256" y="289432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/>
          <p:cNvSpPr/>
          <p:nvPr/>
        </p:nvSpPr>
        <p:spPr>
          <a:xfrm>
            <a:off x="6858581" y="246589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/>
          <p:cNvSpPr/>
          <p:nvPr/>
        </p:nvSpPr>
        <p:spPr>
          <a:xfrm>
            <a:off x="6072484" y="290154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/>
          <p:cNvSpPr/>
          <p:nvPr/>
        </p:nvSpPr>
        <p:spPr>
          <a:xfrm>
            <a:off x="6072484" y="246124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6474353" y="22498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6082410" y="202919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6471828" y="182181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/>
          <p:cNvSpPr/>
          <p:nvPr/>
        </p:nvSpPr>
        <p:spPr>
          <a:xfrm>
            <a:off x="6860324" y="203475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7253373" y="224187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/>
          <p:cNvSpPr/>
          <p:nvPr/>
        </p:nvSpPr>
        <p:spPr>
          <a:xfrm>
            <a:off x="7263916" y="267327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/>
          <p:cNvSpPr/>
          <p:nvPr/>
        </p:nvSpPr>
        <p:spPr>
          <a:xfrm>
            <a:off x="7263916" y="30911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/>
          <p:cNvSpPr/>
          <p:nvPr/>
        </p:nvSpPr>
        <p:spPr>
          <a:xfrm>
            <a:off x="6873293" y="331660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6862602" y="160444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/>
          <p:cNvSpPr/>
          <p:nvPr/>
        </p:nvSpPr>
        <p:spPr>
          <a:xfrm>
            <a:off x="7246313" y="181005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/>
          <p:cNvSpPr/>
          <p:nvPr/>
        </p:nvSpPr>
        <p:spPr>
          <a:xfrm>
            <a:off x="7648164" y="203932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/>
          <p:cNvSpPr/>
          <p:nvPr/>
        </p:nvSpPr>
        <p:spPr>
          <a:xfrm>
            <a:off x="7657967" y="24435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/>
          <p:cNvSpPr/>
          <p:nvPr/>
        </p:nvSpPr>
        <p:spPr>
          <a:xfrm>
            <a:off x="7661646" y="287111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/>
          <p:cNvSpPr/>
          <p:nvPr/>
        </p:nvSpPr>
        <p:spPr>
          <a:xfrm>
            <a:off x="4186087" y="157421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/>
          <p:cNvSpPr/>
          <p:nvPr/>
        </p:nvSpPr>
        <p:spPr>
          <a:xfrm>
            <a:off x="4190230" y="200273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/>
          <p:cNvSpPr/>
          <p:nvPr/>
        </p:nvSpPr>
        <p:spPr>
          <a:xfrm>
            <a:off x="4186087" y="24312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/>
          <p:cNvSpPr/>
          <p:nvPr/>
        </p:nvSpPr>
        <p:spPr>
          <a:xfrm>
            <a:off x="4192964" y="28732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/>
          <p:cNvSpPr/>
          <p:nvPr/>
        </p:nvSpPr>
        <p:spPr>
          <a:xfrm>
            <a:off x="4189544" y="33072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/>
          <p:cNvSpPr/>
          <p:nvPr/>
        </p:nvSpPr>
        <p:spPr>
          <a:xfrm>
            <a:off x="4200247" y="375261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xagon 39"/>
          <p:cNvSpPr/>
          <p:nvPr/>
        </p:nvSpPr>
        <p:spPr>
          <a:xfrm>
            <a:off x="4200247" y="41976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Hexagon 40"/>
          <p:cNvSpPr/>
          <p:nvPr/>
        </p:nvSpPr>
        <p:spPr>
          <a:xfrm>
            <a:off x="4196827" y="46316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Hexagon 41"/>
          <p:cNvSpPr/>
          <p:nvPr/>
        </p:nvSpPr>
        <p:spPr>
          <a:xfrm>
            <a:off x="4196827" y="507661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ruta 2"/>
          <p:cNvSpPr txBox="1"/>
          <p:nvPr/>
        </p:nvSpPr>
        <p:spPr>
          <a:xfrm>
            <a:off x="690555" y="115321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  </a:t>
            </a:r>
            <a:r>
              <a:rPr lang="sv-SE" dirty="0" smtClean="0">
                <a:solidFill>
                  <a:srgbClr val="FF0000"/>
                </a:solidFill>
              </a:rPr>
              <a:t>HE </a:t>
            </a:r>
            <a:r>
              <a:rPr lang="sv-SE" dirty="0" err="1" smtClean="0">
                <a:solidFill>
                  <a:srgbClr val="FF0000"/>
                </a:solidFill>
              </a:rPr>
              <a:t>concentration</a:t>
            </a:r>
            <a:r>
              <a:rPr lang="sv-SE" dirty="0" smtClean="0">
                <a:solidFill>
                  <a:srgbClr val="FF0000"/>
                </a:solidFill>
              </a:rPr>
              <a:t> 16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5" name="textruta 4"/>
          <p:cNvSpPr txBox="1"/>
          <p:nvPr/>
        </p:nvSpPr>
        <p:spPr>
          <a:xfrm>
            <a:off x="3841958" y="1169582"/>
            <a:ext cx="147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Barrage</a:t>
            </a:r>
            <a:r>
              <a:rPr lang="sv-SE" dirty="0" smtClean="0">
                <a:solidFill>
                  <a:srgbClr val="FF0000"/>
                </a:solidFill>
              </a:rPr>
              <a:t> 12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6272928" y="1235095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Harrassment</a:t>
            </a:r>
            <a:r>
              <a:rPr lang="sv-SE" dirty="0" smtClean="0">
                <a:solidFill>
                  <a:srgbClr val="FF0000"/>
                </a:solidFill>
              </a:rPr>
              <a:t> 4 FP</a:t>
            </a:r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44" name="textruta 43"/>
          <p:cNvSpPr txBox="1"/>
          <p:nvPr/>
        </p:nvSpPr>
        <p:spPr>
          <a:xfrm>
            <a:off x="2981177" y="210345"/>
            <a:ext cx="39109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 smtClean="0"/>
              <a:t>80 mm </a:t>
            </a:r>
            <a:r>
              <a:rPr lang="sv-SE" sz="4400" dirty="0" err="1" smtClean="0"/>
              <a:t>Mtr</a:t>
            </a:r>
            <a:r>
              <a:rPr lang="sv-SE" sz="4400" dirty="0" smtClean="0"/>
              <a:t> OBA</a:t>
            </a:r>
            <a:endParaRPr lang="sv-SE" sz="4400" dirty="0"/>
          </a:p>
        </p:txBody>
      </p:sp>
      <p:sp>
        <p:nvSpPr>
          <p:cNvPr id="45" name="textruta 44"/>
          <p:cNvSpPr txBox="1"/>
          <p:nvPr/>
        </p:nvSpPr>
        <p:spPr>
          <a:xfrm>
            <a:off x="403009" y="3326377"/>
            <a:ext cx="1219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Orig DR</a:t>
            </a:r>
          </a:p>
          <a:p>
            <a:r>
              <a:rPr lang="sv-SE" dirty="0" smtClean="0"/>
              <a:t>      </a:t>
            </a:r>
          </a:p>
          <a:p>
            <a:r>
              <a:rPr lang="sv-SE" dirty="0" smtClean="0"/>
              <a:t>      2</a:t>
            </a:r>
          </a:p>
          <a:p>
            <a:r>
              <a:rPr lang="sv-SE" dirty="0" smtClean="0"/>
              <a:t>      3</a:t>
            </a:r>
            <a:endParaRPr lang="sv-SE" dirty="0"/>
          </a:p>
        </p:txBody>
      </p:sp>
      <p:sp>
        <p:nvSpPr>
          <p:cNvPr id="48" name="textruta 47"/>
          <p:cNvSpPr txBox="1"/>
          <p:nvPr/>
        </p:nvSpPr>
        <p:spPr>
          <a:xfrm>
            <a:off x="1520864" y="3303164"/>
            <a:ext cx="2126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Second </a:t>
            </a:r>
            <a:r>
              <a:rPr lang="sv-SE" dirty="0" err="1" smtClean="0">
                <a:solidFill>
                  <a:srgbClr val="FF0000"/>
                </a:solidFill>
              </a:rPr>
              <a:t>Rubble</a:t>
            </a:r>
            <a:r>
              <a:rPr lang="sv-SE" dirty="0" smtClean="0">
                <a:solidFill>
                  <a:srgbClr val="FF0000"/>
                </a:solidFill>
              </a:rPr>
              <a:t> dr</a:t>
            </a:r>
          </a:p>
          <a:p>
            <a:r>
              <a:rPr lang="sv-SE" dirty="0" smtClean="0">
                <a:solidFill>
                  <a:srgbClr val="663300"/>
                </a:solidFill>
              </a:rPr>
              <a:t>Wood</a:t>
            </a:r>
            <a:r>
              <a:rPr lang="sv-SE" dirty="0" smtClean="0"/>
              <a:t>   </a:t>
            </a:r>
            <a:r>
              <a:rPr lang="sv-S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Stone</a:t>
            </a:r>
          </a:p>
          <a:p>
            <a:r>
              <a:rPr lang="sv-SE" dirty="0" smtClean="0"/>
              <a:t>    1-2          1  </a:t>
            </a:r>
          </a:p>
          <a:p>
            <a:r>
              <a:rPr lang="sv-SE" dirty="0" smtClean="0"/>
              <a:t>     1</a:t>
            </a:r>
            <a:endParaRPr lang="sv-SE" dirty="0"/>
          </a:p>
        </p:txBody>
      </p:sp>
      <p:sp>
        <p:nvSpPr>
          <p:cNvPr id="2" name="textruta 1"/>
          <p:cNvSpPr txBox="1"/>
          <p:nvPr/>
        </p:nvSpPr>
        <p:spPr>
          <a:xfrm>
            <a:off x="5796136" y="429309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Original DR 2-3 </a:t>
            </a:r>
            <a:r>
              <a:rPr lang="sv-SE" dirty="0" err="1" smtClean="0"/>
              <a:t>eliminates</a:t>
            </a:r>
            <a:r>
              <a:rPr lang="sv-SE" dirty="0" smtClean="0"/>
              <a:t> </a:t>
            </a:r>
            <a:r>
              <a:rPr lang="sv-SE" smtClean="0"/>
              <a:t>(4 reduces</a:t>
            </a:r>
            <a:r>
              <a:rPr lang="sv-SE" dirty="0" smtClean="0"/>
              <a:t>) </a:t>
            </a:r>
            <a:r>
              <a:rPr lang="sv-SE" dirty="0" err="1" smtClean="0"/>
              <a:t>minefield</a:t>
            </a:r>
            <a:r>
              <a:rPr lang="sv-SE" dirty="0" smtClean="0"/>
              <a:t>  and wire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187624" y="544522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CH 30 FP</a:t>
            </a:r>
          </a:p>
          <a:p>
            <a:r>
              <a:rPr lang="sv-SE" dirty="0" smtClean="0"/>
              <a:t>= 4 KIA</a:t>
            </a:r>
            <a:endParaRPr lang="sv-SE" dirty="0"/>
          </a:p>
        </p:txBody>
      </p:sp>
      <p:sp>
        <p:nvSpPr>
          <p:cNvPr id="33" name="textruta 32"/>
          <p:cNvSpPr txBox="1"/>
          <p:nvPr/>
        </p:nvSpPr>
        <p:spPr>
          <a:xfrm>
            <a:off x="3144330" y="789451"/>
            <a:ext cx="358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-2 på kontakt DR efter första kontakt</a:t>
            </a:r>
            <a:endParaRPr lang="sv-SE" dirty="0"/>
          </a:p>
        </p:txBody>
      </p:sp>
      <p:pic>
        <p:nvPicPr>
          <p:cNvPr id="46" name="Bildobjekt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509" y="161047"/>
            <a:ext cx="705688" cy="670404"/>
          </a:xfrm>
          <a:prstGeom prst="rect">
            <a:avLst/>
          </a:prstGeom>
        </p:spPr>
      </p:pic>
      <p:pic>
        <p:nvPicPr>
          <p:cNvPr id="47" name="Bildobjekt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341" y="141014"/>
            <a:ext cx="705688" cy="67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90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57</Words>
  <Application>Microsoft Office PowerPoint</Application>
  <PresentationFormat>Bildspel på skärmen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PowerPoint-presentation</vt:lpstr>
    </vt:vector>
  </TitlesOfParts>
  <Company>Blekinge Tekniska Högskola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Adamsson</dc:creator>
  <cp:lastModifiedBy>Jerry Adamsson</cp:lastModifiedBy>
  <cp:revision>12</cp:revision>
  <cp:lastPrinted>2016-04-12T13:50:57Z</cp:lastPrinted>
  <dcterms:created xsi:type="dcterms:W3CDTF">2016-04-11T13:09:01Z</dcterms:created>
  <dcterms:modified xsi:type="dcterms:W3CDTF">2016-04-18T13:13:21Z</dcterms:modified>
</cp:coreProperties>
</file>