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20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16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6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981177" y="210345"/>
            <a:ext cx="31992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100 mm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72008" y="3316602"/>
            <a:ext cx="1219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</a:t>
            </a:r>
          </a:p>
          <a:p>
            <a:r>
              <a:rPr lang="sv-SE" dirty="0"/>
              <a:t> </a:t>
            </a:r>
            <a:r>
              <a:rPr lang="sv-SE" dirty="0" smtClean="0"/>
              <a:t>     2</a:t>
            </a:r>
          </a:p>
          <a:p>
            <a:r>
              <a:rPr lang="sv-SE" dirty="0" smtClean="0"/>
              <a:t>      3</a:t>
            </a:r>
          </a:p>
          <a:p>
            <a:r>
              <a:rPr lang="sv-SE" dirty="0" smtClean="0"/>
              <a:t>      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 1-2          1  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2-3 </a:t>
            </a:r>
            <a:r>
              <a:rPr lang="sv-SE" dirty="0" err="1" smtClean="0"/>
              <a:t>eliminates</a:t>
            </a:r>
            <a:r>
              <a:rPr lang="sv-SE" dirty="0" smtClean="0"/>
              <a:t> (4 </a:t>
            </a:r>
            <a:r>
              <a:rPr lang="sv-SE" dirty="0" err="1" smtClean="0"/>
              <a:t>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36 FP</a:t>
            </a:r>
          </a:p>
          <a:p>
            <a:r>
              <a:rPr lang="sv-SE" dirty="0" smtClean="0"/>
              <a:t>= 5 KIA</a:t>
            </a:r>
            <a:endParaRPr lang="sv-SE" dirty="0"/>
          </a:p>
        </p:txBody>
      </p:sp>
      <p:pic>
        <p:nvPicPr>
          <p:cNvPr id="46" name="Bildobjekt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716" y="156371"/>
            <a:ext cx="858260" cy="858260"/>
          </a:xfrm>
          <a:prstGeom prst="rect">
            <a:avLst/>
          </a:prstGeom>
        </p:spPr>
      </p:pic>
      <p:pic>
        <p:nvPicPr>
          <p:cNvPr id="47" name="Bildobjekt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191" y="201742"/>
            <a:ext cx="858260" cy="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49</Words>
  <Application>Microsoft Office PowerPoint</Application>
  <PresentationFormat>Bildspel på skärmen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15</cp:revision>
  <cp:lastPrinted>2016-04-12T13:50:57Z</cp:lastPrinted>
  <dcterms:created xsi:type="dcterms:W3CDTF">2016-04-11T13:09:01Z</dcterms:created>
  <dcterms:modified xsi:type="dcterms:W3CDTF">2016-04-18T13:11:18Z</dcterms:modified>
</cp:coreProperties>
</file>