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rry Adamsson" initials="JA" lastIdx="1" clrIdx="0">
    <p:extLst>
      <p:ext uri="{19B8F6BF-5375-455C-9EA6-DF929625EA0E}">
        <p15:presenceInfo xmlns:p15="http://schemas.microsoft.com/office/powerpoint/2012/main" userId="S-1-5-21-861567501-1035525444-1801674531-667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9" autoAdjust="0"/>
  </p:normalViewPr>
  <p:slideViewPr>
    <p:cSldViewPr>
      <p:cViewPr varScale="1">
        <p:scale>
          <a:sx n="110" d="100"/>
          <a:sy n="110" d="100"/>
        </p:scale>
        <p:origin x="131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383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929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615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435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824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074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338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580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670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602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623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831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Hexagon 12"/>
          <p:cNvSpPr/>
          <p:nvPr/>
        </p:nvSpPr>
        <p:spPr>
          <a:xfrm>
            <a:off x="4222503" y="3364982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Hexagon 14"/>
          <p:cNvSpPr/>
          <p:nvPr/>
        </p:nvSpPr>
        <p:spPr>
          <a:xfrm>
            <a:off x="4626931" y="3577397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Hexagon 15"/>
          <p:cNvSpPr/>
          <p:nvPr/>
        </p:nvSpPr>
        <p:spPr>
          <a:xfrm>
            <a:off x="4609256" y="3148958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Hexagon 17"/>
          <p:cNvSpPr/>
          <p:nvPr/>
        </p:nvSpPr>
        <p:spPr>
          <a:xfrm>
            <a:off x="3823159" y="3144314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Hexagon 18"/>
          <p:cNvSpPr/>
          <p:nvPr/>
        </p:nvSpPr>
        <p:spPr>
          <a:xfrm>
            <a:off x="4225028" y="2932934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Hexagon 19"/>
          <p:cNvSpPr/>
          <p:nvPr/>
        </p:nvSpPr>
        <p:spPr>
          <a:xfrm>
            <a:off x="3833085" y="2712266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Hexagon 20"/>
          <p:cNvSpPr/>
          <p:nvPr/>
        </p:nvSpPr>
        <p:spPr>
          <a:xfrm>
            <a:off x="4222503" y="2504885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Hexagon 21"/>
          <p:cNvSpPr/>
          <p:nvPr/>
        </p:nvSpPr>
        <p:spPr>
          <a:xfrm>
            <a:off x="4610999" y="2717822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Hexagon 22"/>
          <p:cNvSpPr/>
          <p:nvPr/>
        </p:nvSpPr>
        <p:spPr>
          <a:xfrm>
            <a:off x="5004048" y="2924944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Hexagon 23"/>
          <p:cNvSpPr/>
          <p:nvPr/>
        </p:nvSpPr>
        <p:spPr>
          <a:xfrm>
            <a:off x="5014591" y="3356340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Hexagon 26"/>
          <p:cNvSpPr/>
          <p:nvPr/>
        </p:nvSpPr>
        <p:spPr>
          <a:xfrm>
            <a:off x="4613277" y="2287516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Hexagon 27"/>
          <p:cNvSpPr/>
          <p:nvPr/>
        </p:nvSpPr>
        <p:spPr>
          <a:xfrm>
            <a:off x="4996988" y="2493119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Hexagon 28"/>
          <p:cNvSpPr/>
          <p:nvPr/>
        </p:nvSpPr>
        <p:spPr>
          <a:xfrm>
            <a:off x="5398839" y="2722396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Hexagon 29"/>
          <p:cNvSpPr/>
          <p:nvPr/>
        </p:nvSpPr>
        <p:spPr>
          <a:xfrm>
            <a:off x="5408642" y="3126626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ruta 43"/>
          <p:cNvSpPr txBox="1"/>
          <p:nvPr/>
        </p:nvSpPr>
        <p:spPr>
          <a:xfrm>
            <a:off x="2732477" y="188640"/>
            <a:ext cx="306365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4400" dirty="0" smtClean="0"/>
              <a:t>150 mm NW</a:t>
            </a:r>
            <a:endParaRPr lang="sv-SE" sz="4400" dirty="0"/>
          </a:p>
        </p:txBody>
      </p:sp>
      <p:sp>
        <p:nvSpPr>
          <p:cNvPr id="45" name="textruta 44"/>
          <p:cNvSpPr txBox="1"/>
          <p:nvPr/>
        </p:nvSpPr>
        <p:spPr>
          <a:xfrm>
            <a:off x="447026" y="3303164"/>
            <a:ext cx="12196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>
                <a:solidFill>
                  <a:srgbClr val="FF0000"/>
                </a:solidFill>
              </a:rPr>
              <a:t>Orig DR</a:t>
            </a:r>
          </a:p>
          <a:p>
            <a:r>
              <a:rPr lang="sv-SE" dirty="0" smtClean="0"/>
              <a:t>     </a:t>
            </a:r>
          </a:p>
          <a:p>
            <a:r>
              <a:rPr lang="sv-SE" dirty="0" smtClean="0"/>
              <a:t>      2</a:t>
            </a:r>
          </a:p>
          <a:p>
            <a:r>
              <a:rPr lang="sv-SE" dirty="0" smtClean="0"/>
              <a:t>      3</a:t>
            </a:r>
          </a:p>
          <a:p>
            <a:r>
              <a:rPr lang="sv-SE" dirty="0" smtClean="0"/>
              <a:t>      4</a:t>
            </a:r>
          </a:p>
          <a:p>
            <a:r>
              <a:rPr lang="sv-SE" dirty="0" smtClean="0"/>
              <a:t>      5</a:t>
            </a:r>
          </a:p>
          <a:p>
            <a:r>
              <a:rPr lang="sv-SE" dirty="0" smtClean="0"/>
              <a:t>      </a:t>
            </a:r>
            <a:endParaRPr lang="sv-SE" dirty="0"/>
          </a:p>
        </p:txBody>
      </p:sp>
      <p:sp>
        <p:nvSpPr>
          <p:cNvPr id="48" name="textruta 47"/>
          <p:cNvSpPr txBox="1"/>
          <p:nvPr/>
        </p:nvSpPr>
        <p:spPr>
          <a:xfrm>
            <a:off x="1520864" y="3303164"/>
            <a:ext cx="212657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>
                <a:solidFill>
                  <a:srgbClr val="FF0000"/>
                </a:solidFill>
              </a:rPr>
              <a:t>Second </a:t>
            </a:r>
            <a:r>
              <a:rPr lang="sv-SE" dirty="0" err="1" smtClean="0">
                <a:solidFill>
                  <a:srgbClr val="FF0000"/>
                </a:solidFill>
              </a:rPr>
              <a:t>Rubble</a:t>
            </a:r>
            <a:r>
              <a:rPr lang="sv-SE" dirty="0" smtClean="0">
                <a:solidFill>
                  <a:srgbClr val="FF0000"/>
                </a:solidFill>
              </a:rPr>
              <a:t> dr</a:t>
            </a:r>
          </a:p>
          <a:p>
            <a:r>
              <a:rPr lang="sv-SE" dirty="0" smtClean="0">
                <a:solidFill>
                  <a:srgbClr val="663300"/>
                </a:solidFill>
              </a:rPr>
              <a:t>Wood</a:t>
            </a:r>
            <a:r>
              <a:rPr lang="sv-SE" dirty="0" smtClean="0"/>
              <a:t>   </a:t>
            </a:r>
            <a:r>
              <a:rPr lang="sv-SE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Stone</a:t>
            </a:r>
          </a:p>
          <a:p>
            <a:r>
              <a:rPr lang="sv-SE" dirty="0" smtClean="0"/>
              <a:t>     1-4          1-3  </a:t>
            </a:r>
          </a:p>
          <a:p>
            <a:r>
              <a:rPr lang="sv-SE" dirty="0" smtClean="0"/>
              <a:t>     1-3          1-2</a:t>
            </a:r>
          </a:p>
          <a:p>
            <a:r>
              <a:rPr lang="sv-SE" dirty="0" smtClean="0"/>
              <a:t>     1-2          1</a:t>
            </a:r>
          </a:p>
          <a:p>
            <a:r>
              <a:rPr lang="sv-SE" dirty="0" smtClean="0"/>
              <a:t>     1</a:t>
            </a:r>
            <a:endParaRPr lang="sv-SE" dirty="0"/>
          </a:p>
        </p:txBody>
      </p:sp>
      <p:sp>
        <p:nvSpPr>
          <p:cNvPr id="2" name="textruta 1"/>
          <p:cNvSpPr txBox="1"/>
          <p:nvPr/>
        </p:nvSpPr>
        <p:spPr>
          <a:xfrm>
            <a:off x="5796136" y="4293096"/>
            <a:ext cx="2520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Original DR 2-5 </a:t>
            </a:r>
            <a:r>
              <a:rPr lang="sv-SE" dirty="0" err="1" smtClean="0"/>
              <a:t>eliminates</a:t>
            </a:r>
            <a:r>
              <a:rPr lang="sv-SE" dirty="0" smtClean="0"/>
              <a:t> (6 </a:t>
            </a:r>
            <a:r>
              <a:rPr lang="sv-SE" dirty="0" err="1" smtClean="0"/>
              <a:t>reduces</a:t>
            </a:r>
            <a:r>
              <a:rPr lang="sv-SE" dirty="0" smtClean="0"/>
              <a:t>) </a:t>
            </a:r>
            <a:r>
              <a:rPr lang="sv-SE" dirty="0" err="1" smtClean="0"/>
              <a:t>minefield</a:t>
            </a:r>
            <a:r>
              <a:rPr lang="sv-SE" dirty="0" smtClean="0"/>
              <a:t>  and wire</a:t>
            </a:r>
            <a:endParaRPr lang="sv-SE" dirty="0"/>
          </a:p>
        </p:txBody>
      </p:sp>
      <p:sp>
        <p:nvSpPr>
          <p:cNvPr id="4" name="textruta 3"/>
          <p:cNvSpPr txBox="1"/>
          <p:nvPr/>
        </p:nvSpPr>
        <p:spPr>
          <a:xfrm>
            <a:off x="1187624" y="5445224"/>
            <a:ext cx="12202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>
                <a:solidFill>
                  <a:srgbClr val="FF0000"/>
                </a:solidFill>
              </a:rPr>
              <a:t>CH 36 FP</a:t>
            </a:r>
          </a:p>
          <a:p>
            <a:r>
              <a:rPr lang="sv-SE" dirty="0" smtClean="0"/>
              <a:t>-2 </a:t>
            </a:r>
          </a:p>
          <a:p>
            <a:r>
              <a:rPr lang="sv-SE" dirty="0" smtClean="0"/>
              <a:t>= 7 KIA</a:t>
            </a:r>
            <a:endParaRPr lang="sv-SE" dirty="0"/>
          </a:p>
        </p:txBody>
      </p:sp>
      <p:sp>
        <p:nvSpPr>
          <p:cNvPr id="46" name="Hexagon 20"/>
          <p:cNvSpPr/>
          <p:nvPr/>
        </p:nvSpPr>
        <p:spPr>
          <a:xfrm>
            <a:off x="3825169" y="2275012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Hexagon 20"/>
          <p:cNvSpPr/>
          <p:nvPr/>
        </p:nvSpPr>
        <p:spPr>
          <a:xfrm>
            <a:off x="5393469" y="2295275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Hexagon 26"/>
          <p:cNvSpPr/>
          <p:nvPr/>
        </p:nvSpPr>
        <p:spPr>
          <a:xfrm>
            <a:off x="4615655" y="1855468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Hexagon 26"/>
          <p:cNvSpPr/>
          <p:nvPr/>
        </p:nvSpPr>
        <p:spPr>
          <a:xfrm>
            <a:off x="4220412" y="2070903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Hexagon 26"/>
          <p:cNvSpPr/>
          <p:nvPr/>
        </p:nvSpPr>
        <p:spPr>
          <a:xfrm>
            <a:off x="5002134" y="2065561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ruta 31"/>
          <p:cNvSpPr txBox="1"/>
          <p:nvPr/>
        </p:nvSpPr>
        <p:spPr>
          <a:xfrm>
            <a:off x="4264306" y="1373785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>
                <a:solidFill>
                  <a:srgbClr val="FF0000"/>
                </a:solidFill>
              </a:rPr>
              <a:t>HE 30 FP</a:t>
            </a:r>
            <a:endParaRPr lang="sv-SE" dirty="0">
              <a:solidFill>
                <a:srgbClr val="FF0000"/>
              </a:solidFill>
            </a:endParaRPr>
          </a:p>
        </p:txBody>
      </p:sp>
      <p:pic>
        <p:nvPicPr>
          <p:cNvPr id="31" name="Bildobjekt 3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716" y="156371"/>
            <a:ext cx="858260" cy="858260"/>
          </a:xfrm>
          <a:prstGeom prst="rect">
            <a:avLst/>
          </a:prstGeom>
        </p:spPr>
      </p:pic>
      <p:pic>
        <p:nvPicPr>
          <p:cNvPr id="33" name="Bildobjekt 3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188640"/>
            <a:ext cx="858260" cy="858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5901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</TotalTime>
  <Words>53</Words>
  <Application>Microsoft Office PowerPoint</Application>
  <PresentationFormat>Bildspel på skärmen (4:3)</PresentationFormat>
  <Paragraphs>19</Paragraphs>
  <Slides>1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2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PowerPoint-presentation</vt:lpstr>
    </vt:vector>
  </TitlesOfParts>
  <Company>Blekinge Tekniska Högskola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Jerry Adamsson</dc:creator>
  <cp:lastModifiedBy>Jerry Adamsson</cp:lastModifiedBy>
  <cp:revision>17</cp:revision>
  <cp:lastPrinted>2016-04-12T13:50:57Z</cp:lastPrinted>
  <dcterms:created xsi:type="dcterms:W3CDTF">2016-04-11T13:09:01Z</dcterms:created>
  <dcterms:modified xsi:type="dcterms:W3CDTF">2016-04-18T13:11:30Z</dcterms:modified>
</cp:coreProperties>
</file>